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0" autoAdjust="0"/>
    <p:restoredTop sz="96072" autoAdjust="0"/>
  </p:normalViewPr>
  <p:slideViewPr>
    <p:cSldViewPr snapToGrid="0">
      <p:cViewPr varScale="1">
        <p:scale>
          <a:sx n="93" d="100"/>
          <a:sy n="93" d="100"/>
        </p:scale>
        <p:origin x="92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2C973-EE44-4995-B87C-4E5A1369E89A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266F4A-169C-4DDD-B4D7-445CE7244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136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266F4A-169C-4DDD-B4D7-445CE72445F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627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266F4A-169C-4DDD-B4D7-445CE72445F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4155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266F4A-169C-4DDD-B4D7-445CE72445F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060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B8AB6-4171-406E-8551-66484597AC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619463-5F80-4FBA-823C-CC33C2E48A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99BF-9DE8-43DB-B23D-9B53AC7FB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C71F7-4B2D-4716-B9DC-09E153B44C4E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17AFC3-AE46-4483-9336-62623B73F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EEF1D7-16BA-4EA4-841E-58A9FD05E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9C454-833C-4D3B-B316-0C7BFDA23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104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D7F33-C561-4839-A8A7-AE8014703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C313F7-D420-4971-A675-295C9F050B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7C9B78-B002-4AB5-AEDC-27FAD82C4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C71F7-4B2D-4716-B9DC-09E153B44C4E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2B533C-443C-4FB9-8DF0-B8E7BFA48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805A00-27C9-48E8-9867-535CAB2A2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9C454-833C-4D3B-B316-0C7BFDA23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850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42C7B7-7D4E-4069-AAF2-63861B46BC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3A5BAD-40FF-461F-91C5-518E6939BA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A5183-329E-4A9D-8702-F1125FE44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C71F7-4B2D-4716-B9DC-09E153B44C4E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5E2B9-8946-4978-B1DA-9F52A4889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B73022-F1F0-4871-9DF6-F98A06838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9C454-833C-4D3B-B316-0C7BFDA23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682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0241D-F424-4F2C-BDFC-F74CCEBD5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74D58-A5A9-4BF9-97C8-604A5DA177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67446-DC82-4F36-B446-B17F21BE0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C71F7-4B2D-4716-B9DC-09E153B44C4E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28F3D8-C624-4DB0-A61F-8E9BC8751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D1D54-A94E-4E28-A02B-F5A16AAA5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9C454-833C-4D3B-B316-0C7BFDA23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53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72331-35C4-418A-B31B-F3B056153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D6703E-0CD8-4B75-A370-DCE70F0AE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543D8-1271-4736-B5DD-8DCB04113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C71F7-4B2D-4716-B9DC-09E153B44C4E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03D1A-2E64-4707-8B27-A35814CC0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5DB968-8303-46A0-B561-4E2F04494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9C454-833C-4D3B-B316-0C7BFDA23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655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2415D-B166-4AB9-8435-DBF60EC18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D4A60-94B4-4F53-BAA5-AA8C4B8276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001E7-6917-4F9D-BABC-6895F5698E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5D9B87-6C86-42C5-A74D-74B1C686D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C71F7-4B2D-4716-B9DC-09E153B44C4E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70B7A3-08FF-45B8-BE95-B5CC0DBDA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B7F482-E741-4FC0-8148-8C60B738E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9C454-833C-4D3B-B316-0C7BFDA23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637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72B6A-D95A-4A42-AB70-81698DC35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F02BD4-3A64-4426-A874-C0FA044EA9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2256EC-6D47-4FD6-915F-8C3E61ED79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2A8FBA-178F-494A-80CF-A7CD0E9BEF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829880-EC95-4032-A1EA-5AA3AEA4AD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345DF1-AA45-42FB-ABD5-95E344CF4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C71F7-4B2D-4716-B9DC-09E153B44C4E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8D1AAB-A4F6-44B6-A9C4-7C7534796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B50221-2AC9-4548-B945-8207F7B5A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9C454-833C-4D3B-B316-0C7BFDA23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988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34267-265E-4CC4-98B6-25198625D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5DA7D4-E09F-46AA-8AB5-FE7F50C44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C71F7-4B2D-4716-B9DC-09E153B44C4E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493E08-B51C-4389-8D70-F70A23CE6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53C6D8-5D02-4DF0-92CC-2CFB497EE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9C454-833C-4D3B-B316-0C7BFDA23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718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61BBE3-0157-45A2-808B-E13933FCF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C71F7-4B2D-4716-B9DC-09E153B44C4E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01D884-6839-4908-AF1D-AC5305B93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7F4EBF-A6D5-4F81-B3CA-CB5A2AA4E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9C454-833C-4D3B-B316-0C7BFDA23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267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933EA-0674-41E5-A09A-5063BB84D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C69E4-07EF-4BD5-8860-AEB8B17745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EC94B3-8E0A-4554-B9C7-42B4E0A2BD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08A6F9-7A6E-4857-9F29-194B62491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C71F7-4B2D-4716-B9DC-09E153B44C4E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5BF458-08E8-4581-B72F-A9716AF9B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2882C8-94CB-4EC0-9113-8608C7B18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9C454-833C-4D3B-B316-0C7BFDA23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222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1ACE9-4C9E-40A7-A05E-907526F9C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80D5DE-34C5-44AA-8E09-7189AE89D4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701549-4FD2-4D09-893D-1C744A29E6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7D94EC-8A66-4562-A49A-E93657DE9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C71F7-4B2D-4716-B9DC-09E153B44C4E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3CE864-6AB6-425D-A290-748C3C5B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21B07E-C579-47A6-B982-B57DCD25E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9C454-833C-4D3B-B316-0C7BFDA23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372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D2752D-3E39-4BC2-8233-07EF1192A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F346FC-B163-410B-994F-08384A51C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F84285-0860-4C76-9641-4E0784B362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FC71F7-4B2D-4716-B9DC-09E153B44C4E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37F78-FA86-4CA6-A9E5-72B42707AE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D76423-3363-4E2E-BE5F-E6262F1262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9C454-833C-4D3B-B316-0C7BFDA23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486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2169-54DE-45AF-B77D-30A3A71DAC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latin typeface="+mn-lt"/>
              </a:rPr>
              <a:t>Comparative Effectiveness of Shelter in Place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3829AC-0023-4E8B-99C8-99B5227205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28105"/>
            <a:ext cx="9144000" cy="1655762"/>
          </a:xfrm>
        </p:spPr>
        <p:txBody>
          <a:bodyPr/>
          <a:lstStyle/>
          <a:p>
            <a:r>
              <a:rPr lang="en-US" dirty="0"/>
              <a:t>DATA INCUBATOR 2020</a:t>
            </a:r>
          </a:p>
          <a:p>
            <a:r>
              <a:rPr lang="en-US" dirty="0"/>
              <a:t>Zeinab Gaeini</a:t>
            </a:r>
          </a:p>
        </p:txBody>
      </p:sp>
    </p:spTree>
    <p:extLst>
      <p:ext uri="{BB962C8B-B14F-4D97-AF65-F5344CB8AC3E}">
        <p14:creationId xmlns:p14="http://schemas.microsoft.com/office/powerpoint/2010/main" val="1946345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1F325-5118-4965-B260-960A0AD72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800" y="331258"/>
            <a:ext cx="10515600" cy="854075"/>
          </a:xfrm>
        </p:spPr>
        <p:txBody>
          <a:bodyPr/>
          <a:lstStyle/>
          <a:p>
            <a:r>
              <a:rPr lang="en-US" sz="3200" b="1" dirty="0" err="1">
                <a:latin typeface="+mn-lt"/>
              </a:rPr>
              <a:t>Covid</a:t>
            </a:r>
            <a:r>
              <a:rPr lang="en-US" dirty="0"/>
              <a:t> </a:t>
            </a:r>
            <a:r>
              <a:rPr lang="en-US" sz="3200" b="1" dirty="0">
                <a:latin typeface="+mn-lt"/>
              </a:rPr>
              <a:t>19 progress in Minnesota and comparable states</a:t>
            </a:r>
          </a:p>
        </p:txBody>
      </p:sp>
      <p:pic>
        <p:nvPicPr>
          <p:cNvPr id="19" name="Screen Recording 18">
            <a:hlinkClick r:id="" action="ppaction://media"/>
            <a:extLst>
              <a:ext uri="{FF2B5EF4-FFF2-40B4-BE49-F238E27FC236}">
                <a16:creationId xmlns:a16="http://schemas.microsoft.com/office/drawing/2014/main" id="{99CDFA0F-D2A2-42DF-9F13-C48D6416670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22082" y="1239939"/>
            <a:ext cx="6148917" cy="5618061"/>
          </a:xfrm>
        </p:spPr>
      </p:pic>
    </p:spTree>
    <p:extLst>
      <p:ext uri="{BB962C8B-B14F-4D97-AF65-F5344CB8AC3E}">
        <p14:creationId xmlns:p14="http://schemas.microsoft.com/office/powerpoint/2010/main" val="3647057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49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1F325-5118-4965-B260-960A0AD72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333" y="321733"/>
            <a:ext cx="11192933" cy="822960"/>
          </a:xfrm>
        </p:spPr>
        <p:txBody>
          <a:bodyPr>
            <a:normAutofit/>
          </a:bodyPr>
          <a:lstStyle/>
          <a:p>
            <a:r>
              <a:rPr lang="en-US" sz="3200" b="1" dirty="0" err="1">
                <a:latin typeface="+mn-lt"/>
              </a:rPr>
              <a:t>Covid</a:t>
            </a:r>
            <a:r>
              <a:rPr lang="en-US" sz="3200" b="1" dirty="0">
                <a:latin typeface="+mn-lt"/>
              </a:rPr>
              <a:t> 19 progress in District of Columbia and comparable states</a:t>
            </a:r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55074083-BA1A-4046-9506-4AC5980F1A8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33713" y="1262063"/>
            <a:ext cx="6124575" cy="5595937"/>
          </a:xfrm>
        </p:spPr>
      </p:pic>
    </p:spTree>
    <p:extLst>
      <p:ext uri="{BB962C8B-B14F-4D97-AF65-F5344CB8AC3E}">
        <p14:creationId xmlns:p14="http://schemas.microsoft.com/office/powerpoint/2010/main" val="2831380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1F325-5118-4965-B260-960A0AD72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333" y="321733"/>
            <a:ext cx="11192933" cy="822960"/>
          </a:xfrm>
        </p:spPr>
        <p:txBody>
          <a:bodyPr>
            <a:normAutofit/>
          </a:bodyPr>
          <a:lstStyle/>
          <a:p>
            <a:r>
              <a:rPr lang="en-US" sz="3200" b="1" dirty="0" err="1">
                <a:latin typeface="+mn-lt"/>
              </a:rPr>
              <a:t>Covid</a:t>
            </a:r>
            <a:r>
              <a:rPr lang="en-US" sz="3200" b="1" dirty="0">
                <a:latin typeface="+mn-lt"/>
              </a:rPr>
              <a:t> 19 progress in South Dakota and comparable states</a:t>
            </a:r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10C7A338-B238-4351-A982-CE44F85DEB6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91933" y="1195460"/>
            <a:ext cx="6197599" cy="5662540"/>
          </a:xfrm>
        </p:spPr>
      </p:pic>
    </p:spTree>
    <p:extLst>
      <p:ext uri="{BB962C8B-B14F-4D97-AF65-F5344CB8AC3E}">
        <p14:creationId xmlns:p14="http://schemas.microsoft.com/office/powerpoint/2010/main" val="2408058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9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</TotalTime>
  <Words>41</Words>
  <Application>Microsoft Office PowerPoint</Application>
  <PresentationFormat>Widescreen</PresentationFormat>
  <Paragraphs>9</Paragraphs>
  <Slides>4</Slides>
  <Notes>3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Comparative Effectiveness of Shelter in Place</vt:lpstr>
      <vt:lpstr>Covid 19 progress in Minnesota and comparable states</vt:lpstr>
      <vt:lpstr>Covid 19 progress in District of Columbia and comparable states</vt:lpstr>
      <vt:lpstr>Covid 19 progress in South Dakota and comparable states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Comparative Effectiveness of Shelter in Place</dc:title>
  <dc:creator>Zeinab Gaeini</dc:creator>
  <cp:lastModifiedBy>Zeinab Gaeini</cp:lastModifiedBy>
  <cp:revision>8</cp:revision>
  <dcterms:created xsi:type="dcterms:W3CDTF">2020-05-13T18:17:09Z</dcterms:created>
  <dcterms:modified xsi:type="dcterms:W3CDTF">2020-05-13T19:17:18Z</dcterms:modified>
</cp:coreProperties>
</file>